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1" r:id="rId5"/>
    <p:sldId id="259" r:id="rId6"/>
    <p:sldId id="280" r:id="rId7"/>
    <p:sldId id="276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5" r:id="rId16"/>
    <p:sldId id="277" r:id="rId17"/>
    <p:sldId id="274" r:id="rId18"/>
    <p:sldId id="263" r:id="rId19"/>
    <p:sldId id="262" r:id="rId20"/>
    <p:sldId id="281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C94BF-599D-4495-BBE2-BDA81AC96330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D76AF0-81D5-40B5-B91C-2F4FFD22D67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1664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00270E-3373-4701-9896-59E3ADBEFE40}" type="datetimeFigureOut">
              <a:rPr lang="en-CA" smtClean="0"/>
              <a:t>26/04/2017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CD4A49A-33E8-4FEA-A5D4-1CE7C290BF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23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FA1-AA6B-46C8-9C3C-D8A6EBA378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90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FA1-AA6B-46C8-9C3C-D8A6EBA3784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90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A49A-33E8-4FEA-A5D4-1CE7C290BFAE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660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A49A-33E8-4FEA-A5D4-1CE7C290BFA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446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A49A-33E8-4FEA-A5D4-1CE7C290BFA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3295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A49A-33E8-4FEA-A5D4-1CE7C290BFA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80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A49A-33E8-4FEA-A5D4-1CE7C290BFAE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147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A49A-33E8-4FEA-A5D4-1CE7C290BFA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70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A49A-33E8-4FEA-A5D4-1CE7C290BFA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1771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Reduced unnecessary printing</a:t>
            </a:r>
            <a:r>
              <a:rPr lang="en-US" baseline="0" dirty="0" smtClean="0"/>
              <a:t> for purchasing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4A49A-33E8-4FEA-A5D4-1CE7C290BFAE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538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2DFA1-AA6B-46C8-9C3C-D8A6EBA3784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9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95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67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5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2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7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0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8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74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0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mart_habits_inner_2F_en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670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AF665-60E9-3A41-B1C2-109708508761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5B23F-697C-D949-90FD-6B46552BE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3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mart_habits_cover_2B_E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6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8299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NB Power’s 45 Day Challenge 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3832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Darren Murphy, CFO &amp; Senior VP Corporate Services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966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Efficient use of Station Equipment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$42,000</a:t>
            </a:r>
          </a:p>
          <a:p>
            <a:endParaRPr lang="en-US" dirty="0"/>
          </a:p>
          <a:p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893" y="2639193"/>
            <a:ext cx="52101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32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Leveraging DNR Aerial Services for Mapping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$300,000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92" y="2096674"/>
            <a:ext cx="4098823" cy="392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765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Beechwood</a:t>
            </a:r>
            <a:r>
              <a:rPr lang="en-US" dirty="0" smtClean="0"/>
              <a:t> water resource optimization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$200,000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19" y="2351384"/>
            <a:ext cx="5826798" cy="312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20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of unused devices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$516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52" y="2253278"/>
            <a:ext cx="4918127" cy="322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 Printing the Adjustment Form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$42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54" y="2510605"/>
            <a:ext cx="4851298" cy="2645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60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09"/>
            <a:ext cx="9144020" cy="46966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4800600"/>
            <a:ext cx="883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$2,100,000!!!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942548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23106"/>
            <a:ext cx="8229600" cy="1143000"/>
          </a:xfrm>
        </p:spPr>
        <p:txBody>
          <a:bodyPr/>
          <a:lstStyle/>
          <a:p>
            <a:r>
              <a:rPr lang="en-US" dirty="0" smtClean="0"/>
              <a:t>Continuing the momentum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843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" y="261783"/>
            <a:ext cx="8305800" cy="16383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dirty="0" smtClean="0">
                <a:solidFill>
                  <a:srgbClr val="D77A44"/>
                </a:solidFill>
                <a:latin typeface="Arial Black" panose="020B0A04020102020204" pitchFamily="34" charset="0"/>
                <a:ea typeface="ＭＳ Ｐゴシック"/>
                <a:cs typeface="Calibri" pitchFamily="34" charset="0"/>
              </a:rPr>
              <a:t>Celebrating Success</a:t>
            </a:r>
            <a:endParaRPr lang="en-US" i="1" dirty="0" smtClean="0">
              <a:solidFill>
                <a:srgbClr val="D77A44"/>
              </a:solidFill>
              <a:latin typeface="Arial Black" panose="020B0A04020102020204" pitchFamily="34" charset="0"/>
              <a:ea typeface="ＭＳ Ｐゴシック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24" y="1080933"/>
            <a:ext cx="3877752" cy="18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6" y="3605681"/>
            <a:ext cx="2821219" cy="16927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30" y="3605680"/>
            <a:ext cx="1987131" cy="15544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81" y="3674809"/>
            <a:ext cx="1166877" cy="141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8182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De-brief and next steps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448" y="1417638"/>
            <a:ext cx="3200400" cy="24003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421" y="3918797"/>
            <a:ext cx="3285066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7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404593" cy="6265811"/>
          </a:xfrm>
        </p:spPr>
      </p:pic>
    </p:spTree>
    <p:extLst>
      <p:ext uri="{BB962C8B-B14F-4D97-AF65-F5344CB8AC3E}">
        <p14:creationId xmlns:p14="http://schemas.microsoft.com/office/powerpoint/2010/main" val="185981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63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increase the number of improvement opportunities per employee?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6" y="2664957"/>
            <a:ext cx="3460140" cy="155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35" y="4671224"/>
            <a:ext cx="2233306" cy="1632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76" y="2734163"/>
            <a:ext cx="245745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40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9854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65"/>
            <a:ext cx="9144000" cy="4696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34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Kick-Off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038"/>
            <a:ext cx="9144000" cy="369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61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77A44"/>
                </a:solidFill>
                <a:latin typeface="Arial Black" panose="020B0A04020102020204" pitchFamily="34" charset="0"/>
              </a:rPr>
              <a:t>45 Day Challenge</a:t>
            </a:r>
            <a:br>
              <a:rPr lang="en-US" dirty="0">
                <a:solidFill>
                  <a:srgbClr val="D77A44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D77A44"/>
                </a:solidFill>
                <a:latin typeface="Arial Black" panose="020B0A04020102020204" pitchFamily="34" charset="0"/>
              </a:rPr>
              <a:t>(The Ask)</a:t>
            </a:r>
            <a:r>
              <a:rPr lang="en-US" i="1" dirty="0">
                <a:solidFill>
                  <a:srgbClr val="D77A44"/>
                </a:solidFill>
                <a:latin typeface="Arial Black" panose="020B0A04020102020204" pitchFamily="34" charset="0"/>
                <a:ea typeface="ＭＳ Ｐゴシック"/>
                <a:cs typeface="Calibri" pitchFamily="34" charset="0"/>
              </a:rPr>
              <a:t/>
            </a:r>
            <a:br>
              <a:rPr lang="en-US" i="1" dirty="0">
                <a:solidFill>
                  <a:srgbClr val="D77A44"/>
                </a:solidFill>
                <a:latin typeface="Arial Black" panose="020B0A04020102020204" pitchFamily="34" charset="0"/>
                <a:ea typeface="ＭＳ Ｐゴシック"/>
                <a:cs typeface="Calibri" pitchFamily="34" charset="0"/>
              </a:rPr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i="1" kern="0" dirty="0">
                <a:solidFill>
                  <a:srgbClr val="000000"/>
                </a:solidFill>
              </a:rPr>
              <a:t>I will</a:t>
            </a:r>
            <a:r>
              <a:rPr lang="en-US" kern="0" dirty="0">
                <a:solidFill>
                  <a:srgbClr val="000000"/>
                </a:solidFill>
              </a:rPr>
              <a:t>: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CA" b="1" kern="0" dirty="0">
                <a:solidFill>
                  <a:srgbClr val="000000"/>
                </a:solidFill>
              </a:rPr>
              <a:t>Identify and make at least 1 local improvement </a:t>
            </a:r>
            <a:r>
              <a:rPr lang="en-CA" kern="0" dirty="0">
                <a:solidFill>
                  <a:srgbClr val="000000"/>
                </a:solidFill>
              </a:rPr>
              <a:t>over the next 45 days</a:t>
            </a:r>
            <a:endParaRPr lang="en-CA" sz="2800" kern="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CA" b="1" kern="0" dirty="0">
                <a:solidFill>
                  <a:srgbClr val="000000"/>
                </a:solidFill>
              </a:rPr>
              <a:t>Confirm</a:t>
            </a:r>
            <a:r>
              <a:rPr lang="en-CA" kern="0" dirty="0">
                <a:solidFill>
                  <a:srgbClr val="000000"/>
                </a:solidFill>
              </a:rPr>
              <a:t> </a:t>
            </a:r>
            <a:r>
              <a:rPr lang="en-CA" b="1" kern="0" dirty="0">
                <a:solidFill>
                  <a:srgbClr val="000000"/>
                </a:solidFill>
              </a:rPr>
              <a:t>implementation date and savings </a:t>
            </a:r>
            <a:r>
              <a:rPr lang="en-CA" kern="0" dirty="0">
                <a:solidFill>
                  <a:srgbClr val="000000"/>
                </a:solidFill>
              </a:rPr>
              <a:t>for each improvement</a:t>
            </a: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endParaRPr lang="en-CA" sz="300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b="1" kern="0" dirty="0">
                <a:solidFill>
                  <a:srgbClr val="000000"/>
                </a:solidFill>
              </a:rPr>
              <a:t>Record your improvement </a:t>
            </a:r>
            <a:r>
              <a:rPr lang="en-CA" kern="0" dirty="0">
                <a:solidFill>
                  <a:srgbClr val="000000"/>
                </a:solidFill>
              </a:rPr>
              <a:t>in the Continuous Improvement Hub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en-CA" b="1" kern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CA" b="1" kern="0" dirty="0">
                <a:solidFill>
                  <a:srgbClr val="000000"/>
                </a:solidFill>
              </a:rPr>
              <a:t>Help your team and colleagues </a:t>
            </a:r>
            <a:r>
              <a:rPr lang="en-CA" kern="0" dirty="0">
                <a:solidFill>
                  <a:srgbClr val="000000"/>
                </a:solidFill>
              </a:rPr>
              <a:t>complete the challenge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3587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6393"/>
            <a:ext cx="8229600" cy="1143000"/>
          </a:xfrm>
        </p:spPr>
        <p:txBody>
          <a:bodyPr/>
          <a:lstStyle/>
          <a:p>
            <a:r>
              <a:rPr lang="en-US" dirty="0" smtClean="0"/>
              <a:t>The Results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731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609600" y="943896"/>
            <a:ext cx="8153400" cy="4419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kern="0" dirty="0" smtClean="0">
                <a:solidFill>
                  <a:srgbClr val="000000"/>
                </a:solidFill>
              </a:rPr>
              <a:t>99 </a:t>
            </a:r>
            <a:r>
              <a:rPr lang="en-US" sz="2400" kern="0" dirty="0">
                <a:solidFill>
                  <a:srgbClr val="000000"/>
                </a:solidFill>
              </a:rPr>
              <a:t>improvements made </a:t>
            </a:r>
            <a:endParaRPr lang="en-US" sz="2400" kern="0" dirty="0" smtClean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en-US" sz="2400" kern="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kern="0" dirty="0">
                <a:solidFill>
                  <a:srgbClr val="000000"/>
                </a:solidFill>
              </a:rPr>
              <a:t>84 individuals entered </a:t>
            </a:r>
            <a:r>
              <a:rPr lang="en-US" sz="2400" kern="0" dirty="0" smtClean="0">
                <a:solidFill>
                  <a:srgbClr val="000000"/>
                </a:solidFill>
              </a:rPr>
              <a:t>improvements</a:t>
            </a:r>
          </a:p>
          <a:p>
            <a:pPr>
              <a:spcAft>
                <a:spcPts val="600"/>
              </a:spcAft>
            </a:pPr>
            <a:endParaRPr lang="en-US" sz="2400" kern="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kern="0" dirty="0">
                <a:solidFill>
                  <a:srgbClr val="000000"/>
                </a:solidFill>
              </a:rPr>
              <a:t>Created buzz with the 45 Day </a:t>
            </a:r>
            <a:r>
              <a:rPr lang="en-US" sz="2400" kern="0" dirty="0" smtClean="0">
                <a:solidFill>
                  <a:srgbClr val="000000"/>
                </a:solidFill>
              </a:rPr>
              <a:t>Challenge</a:t>
            </a:r>
          </a:p>
          <a:p>
            <a:pPr>
              <a:spcAft>
                <a:spcPts val="600"/>
              </a:spcAft>
            </a:pPr>
            <a:endParaRPr lang="en-US" sz="2400" kern="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kern="0" dirty="0">
                <a:solidFill>
                  <a:srgbClr val="000000"/>
                </a:solidFill>
              </a:rPr>
              <a:t>Celebrated successes with </a:t>
            </a:r>
            <a:r>
              <a:rPr lang="en-US" sz="2400" kern="0" dirty="0" smtClean="0">
                <a:solidFill>
                  <a:srgbClr val="000000"/>
                </a:solidFill>
              </a:rPr>
              <a:t>videos</a:t>
            </a:r>
          </a:p>
          <a:p>
            <a:pPr>
              <a:spcAft>
                <a:spcPts val="600"/>
              </a:spcAft>
            </a:pPr>
            <a:endParaRPr lang="en-US" sz="2400" kern="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kern="0" dirty="0" smtClean="0">
                <a:solidFill>
                  <a:srgbClr val="000000"/>
                </a:solidFill>
              </a:rPr>
              <a:t>Overhauled </a:t>
            </a:r>
            <a:r>
              <a:rPr lang="en-US" sz="2400" kern="0" dirty="0">
                <a:solidFill>
                  <a:srgbClr val="000000"/>
                </a:solidFill>
              </a:rPr>
              <a:t>our Opportunity List and created the Continuous Improvement </a:t>
            </a:r>
            <a:r>
              <a:rPr lang="en-US" sz="2400" kern="0" dirty="0" smtClean="0">
                <a:solidFill>
                  <a:srgbClr val="000000"/>
                </a:solidFill>
              </a:rPr>
              <a:t>Hub</a:t>
            </a:r>
            <a:endParaRPr lang="en-US" sz="24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10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Employee Continuous Improvement Hub </a:t>
            </a:r>
            <a:endParaRPr lang="en-CA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9" y="1486185"/>
            <a:ext cx="8732180" cy="419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868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Office Furniture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$3,100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74" y="2471737"/>
            <a:ext cx="3223401" cy="319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78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art_habits_e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Smart_habits_eng</Template>
  <TotalTime>306</TotalTime>
  <Words>174</Words>
  <Application>Microsoft Office PowerPoint</Application>
  <PresentationFormat>On-screen Show (4:3)</PresentationFormat>
  <Paragraphs>52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Arial Black</vt:lpstr>
      <vt:lpstr>Calibri</vt:lpstr>
      <vt:lpstr>Wingdings</vt:lpstr>
      <vt:lpstr>Smart_habits_eng</vt:lpstr>
      <vt:lpstr>NB Power’s 45 Day Challenge  </vt:lpstr>
      <vt:lpstr>How do we increase the number of improvement opportunities per employee?</vt:lpstr>
      <vt:lpstr>PowerPoint Presentation</vt:lpstr>
      <vt:lpstr>The Kick-Off</vt:lpstr>
      <vt:lpstr>45 Day Challenge (The Ask) </vt:lpstr>
      <vt:lpstr>The Results </vt:lpstr>
      <vt:lpstr>PowerPoint Presentation</vt:lpstr>
      <vt:lpstr>Employee Continuous Improvement Hub </vt:lpstr>
      <vt:lpstr>Recycling Office Furniture </vt:lpstr>
      <vt:lpstr>Efficient use of Station Equipment </vt:lpstr>
      <vt:lpstr>Leveraging DNR Aerial Services for Mapping</vt:lpstr>
      <vt:lpstr>Beechwood water resource optimization</vt:lpstr>
      <vt:lpstr>Return of unused devices</vt:lpstr>
      <vt:lpstr>Stop Printing the Adjustment Form</vt:lpstr>
      <vt:lpstr>PowerPoint Presentation</vt:lpstr>
      <vt:lpstr>Continuing the momentum</vt:lpstr>
      <vt:lpstr>PowerPoint Presentation</vt:lpstr>
      <vt:lpstr>De-brief and next steps</vt:lpstr>
      <vt:lpstr>PowerPoint Presentation</vt:lpstr>
      <vt:lpstr>Thank you</vt:lpstr>
    </vt:vector>
  </TitlesOfParts>
  <Company>NB Power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 Power’s Day Challenge</dc:title>
  <dc:creator>Matchett, Erik</dc:creator>
  <cp:lastModifiedBy>Larry Fairweather</cp:lastModifiedBy>
  <cp:revision>26</cp:revision>
  <cp:lastPrinted>2017-04-18T17:23:44Z</cp:lastPrinted>
  <dcterms:created xsi:type="dcterms:W3CDTF">2017-04-18T13:01:43Z</dcterms:created>
  <dcterms:modified xsi:type="dcterms:W3CDTF">2017-04-26T21:03:23Z</dcterms:modified>
</cp:coreProperties>
</file>